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67" r:id="rId16"/>
    <p:sldId id="270" r:id="rId17"/>
    <p:sldId id="272" r:id="rId18"/>
    <p:sldId id="257" r:id="rId19"/>
    <p:sldId id="271" r:id="rId20"/>
    <p:sldId id="266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976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88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9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97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293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59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200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9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895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70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429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89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0727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63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470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792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6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 smtClean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DC9230"/>
                </a:solidFill>
              </a:rPr>
              <a:t>202</a:t>
            </a:r>
            <a:r>
              <a:rPr lang="hu-HU" sz="2400" dirty="0" smtClean="0">
                <a:solidFill>
                  <a:srgbClr val="DC9230"/>
                </a:solidFill>
              </a:rPr>
              <a:t>3</a:t>
            </a:r>
            <a:r>
              <a:rPr lang="en-US" sz="2400" dirty="0" smtClean="0">
                <a:solidFill>
                  <a:srgbClr val="DC9230"/>
                </a:solidFill>
              </a:rPr>
              <a:t>.</a:t>
            </a:r>
            <a:r>
              <a:rPr lang="hu-HU" sz="2400" dirty="0" smtClean="0">
                <a:solidFill>
                  <a:srgbClr val="DC9230"/>
                </a:solidFill>
              </a:rPr>
              <a:t>03</a:t>
            </a:r>
            <a:r>
              <a:rPr lang="en-US" sz="2400" dirty="0" smtClean="0">
                <a:solidFill>
                  <a:srgbClr val="DC9230"/>
                </a:solidFill>
              </a:rPr>
              <a:t>.</a:t>
            </a:r>
            <a:r>
              <a:rPr lang="hu-HU" sz="2400" dirty="0" smtClean="0">
                <a:solidFill>
                  <a:srgbClr val="DC9230"/>
                </a:solidFill>
              </a:rPr>
              <a:t>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4DCA5DB-BA07-70EE-AA73-676F568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9" y="784355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E289BF5E-C62B-F1D8-9CF1-6B86C8B6065A}"/>
              </a:ext>
            </a:extLst>
          </p:cNvPr>
          <p:cNvGrpSpPr/>
          <p:nvPr/>
        </p:nvGrpSpPr>
        <p:grpSpPr>
          <a:xfrm>
            <a:off x="499446" y="2688370"/>
            <a:ext cx="1496431" cy="1973015"/>
            <a:chOff x="499446" y="2688370"/>
            <a:chExt cx="1496431" cy="197301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2E8B82B-2247-8F0B-AA06-49031022A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62" y="2688370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457C5AEF-0782-3026-A1DB-06C2428E63F2}"/>
                </a:ext>
              </a:extLst>
            </p:cNvPr>
            <p:cNvSpPr txBox="1"/>
            <p:nvPr/>
          </p:nvSpPr>
          <p:spPr>
            <a:xfrm>
              <a:off x="499446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IntelliJ Idea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B114D3-8CFF-8256-BFBB-ABF0F840FD0C}"/>
              </a:ext>
            </a:extLst>
          </p:cNvPr>
          <p:cNvGrpSpPr/>
          <p:nvPr/>
        </p:nvGrpSpPr>
        <p:grpSpPr>
          <a:xfrm>
            <a:off x="2251011" y="2663194"/>
            <a:ext cx="1500863" cy="1998191"/>
            <a:chOff x="2251011" y="2663194"/>
            <a:chExt cx="1500863" cy="1998191"/>
          </a:xfrm>
        </p:grpSpPr>
        <p:pic>
          <p:nvPicPr>
            <p:cNvPr id="1026" name="Picture 2" descr="Discord's Branding Guidelines">
              <a:extLst>
                <a:ext uri="{FF2B5EF4-FFF2-40B4-BE49-F238E27FC236}">
                  <a16:creationId xmlns:a16="http://schemas.microsoft.com/office/drawing/2014/main" id="{697CD0F3-C6DB-8D2D-C224-58E0873DB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874" y="2663194"/>
              <a:ext cx="1440000" cy="162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6A12C81F-55C5-C9CD-65CA-C9030EE53D32}"/>
                </a:ext>
              </a:extLst>
            </p:cNvPr>
            <p:cNvSpPr txBox="1"/>
            <p:nvPr/>
          </p:nvSpPr>
          <p:spPr>
            <a:xfrm>
              <a:off x="2251011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Discord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CD020329-007C-73A4-7B16-CEBBEB2B8D51}"/>
              </a:ext>
            </a:extLst>
          </p:cNvPr>
          <p:cNvGrpSpPr/>
          <p:nvPr/>
        </p:nvGrpSpPr>
        <p:grpSpPr>
          <a:xfrm>
            <a:off x="4038958" y="2627321"/>
            <a:ext cx="1512417" cy="2035865"/>
            <a:chOff x="4038958" y="2627321"/>
            <a:chExt cx="1512417" cy="2035865"/>
          </a:xfrm>
        </p:grpSpPr>
        <p:pic>
          <p:nvPicPr>
            <p:cNvPr id="1036" name="Picture 12" descr="Github Logo - Free social media icons">
              <a:extLst>
                <a:ext uri="{FF2B5EF4-FFF2-40B4-BE49-F238E27FC236}">
                  <a16:creationId xmlns:a16="http://schemas.microsoft.com/office/drawing/2014/main" id="{5637D4F6-0EB3-9E92-1897-3091BF794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375" y="262732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07C5AEE-C1E2-5190-BF83-A487D3D4DE2A}"/>
                </a:ext>
              </a:extLst>
            </p:cNvPr>
            <p:cNvSpPr txBox="1"/>
            <p:nvPr/>
          </p:nvSpPr>
          <p:spPr>
            <a:xfrm>
              <a:off x="4038958" y="4293854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Github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9E23DA1A-10F6-24B8-2A55-10A599C5A75B}"/>
              </a:ext>
            </a:extLst>
          </p:cNvPr>
          <p:cNvGrpSpPr/>
          <p:nvPr/>
        </p:nvGrpSpPr>
        <p:grpSpPr>
          <a:xfrm>
            <a:off x="5910876" y="2663194"/>
            <a:ext cx="1766668" cy="2002310"/>
            <a:chOff x="5910876" y="2663194"/>
            <a:chExt cx="1766668" cy="2002310"/>
          </a:xfrm>
        </p:grpSpPr>
        <p:pic>
          <p:nvPicPr>
            <p:cNvPr id="1034" name="Picture 10" descr="Official MariaDB Logos | MariaDB">
              <a:extLst>
                <a:ext uri="{FF2B5EF4-FFF2-40B4-BE49-F238E27FC236}">
                  <a16:creationId xmlns:a16="http://schemas.microsoft.com/office/drawing/2014/main" id="{34B6CDE8-E841-F403-4573-669827B0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876" y="2663194"/>
              <a:ext cx="176666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2A2BC87-898E-AF4A-5441-D616B5A0C339}"/>
                </a:ext>
              </a:extLst>
            </p:cNvPr>
            <p:cNvSpPr txBox="1"/>
            <p:nvPr/>
          </p:nvSpPr>
          <p:spPr>
            <a:xfrm>
              <a:off x="5910876" y="4296172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MariaDB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343783B7-F41A-8866-1577-0526D7911816}"/>
              </a:ext>
            </a:extLst>
          </p:cNvPr>
          <p:cNvGrpSpPr/>
          <p:nvPr/>
        </p:nvGrpSpPr>
        <p:grpSpPr>
          <a:xfrm>
            <a:off x="8200056" y="2675781"/>
            <a:ext cx="1184864" cy="1985604"/>
            <a:chOff x="8200056" y="2675781"/>
            <a:chExt cx="1184864" cy="198560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D50A74E-C828-EDF1-2055-0B97C809A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90"/>
            <a:stretch/>
          </p:blipFill>
          <p:spPr bwMode="auto">
            <a:xfrm>
              <a:off x="8200056" y="2675781"/>
              <a:ext cx="1184864" cy="159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A90F464-2C84-9CBF-EF50-81C6ACAC3733}"/>
                </a:ext>
              </a:extLst>
            </p:cNvPr>
            <p:cNvSpPr txBox="1"/>
            <p:nvPr/>
          </p:nvSpPr>
          <p:spPr>
            <a:xfrm>
              <a:off x="8200056" y="4292053"/>
              <a:ext cx="11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Trello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D3D0FBBD-88C0-5959-8280-F5CC55BC6261}"/>
              </a:ext>
            </a:extLst>
          </p:cNvPr>
          <p:cNvGrpSpPr/>
          <p:nvPr/>
        </p:nvGrpSpPr>
        <p:grpSpPr>
          <a:xfrm>
            <a:off x="9640055" y="2906777"/>
            <a:ext cx="2052499" cy="1754608"/>
            <a:chOff x="9640055" y="2906777"/>
            <a:chExt cx="2052499" cy="1754608"/>
          </a:xfrm>
        </p:grpSpPr>
        <p:pic>
          <p:nvPicPr>
            <p:cNvPr id="1038" name="Picture 14" descr="illustrator logo and symbol, meaning, history, PNG">
              <a:extLst>
                <a:ext uri="{FF2B5EF4-FFF2-40B4-BE49-F238E27FC236}">
                  <a16:creationId xmlns:a16="http://schemas.microsoft.com/office/drawing/2014/main" id="{897409DB-C6B5-0BC5-933C-163B13D6F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2820" y="2906777"/>
              <a:ext cx="1857677" cy="116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E94A03A5-E914-BE66-1A85-1BCA23C08E79}"/>
                </a:ext>
              </a:extLst>
            </p:cNvPr>
            <p:cNvSpPr txBox="1"/>
            <p:nvPr/>
          </p:nvSpPr>
          <p:spPr>
            <a:xfrm>
              <a:off x="9640055" y="4292053"/>
              <a:ext cx="20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Adobe Illustrator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28743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62" y="996782"/>
            <a:ext cx="8572102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96" y="136030"/>
            <a:ext cx="5069226" cy="2787162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</a:t>
            </a:r>
            <a:endParaRPr lang="hu-HU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614" y="5736014"/>
            <a:ext cx="1187328" cy="1188844"/>
          </a:xfrm>
          <a:prstGeom prst="rect">
            <a:avLst/>
          </a:prstGeom>
        </p:spPr>
      </p:pic>
      <p:pic>
        <p:nvPicPr>
          <p:cNvPr id="12" name="Kép 11" descr="A képen fal, beltéri, személy, computer látható&#10;&#10;Automatikusan generált leírás">
            <a:extLst>
              <a:ext uri="{FF2B5EF4-FFF2-40B4-BE49-F238E27FC236}">
                <a16:creationId xmlns:a16="http://schemas.microsoft.com/office/drawing/2014/main" id="{3E4D503F-5391-F7B9-580B-B061F8A1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996578" cy="337369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Kép 13" descr="A képen személy, beltéri, férfi, fal látható&#10;&#10;Automatikusan generált leírás">
            <a:extLst>
              <a:ext uri="{FF2B5EF4-FFF2-40B4-BE49-F238E27FC236}">
                <a16:creationId xmlns:a16="http://schemas.microsoft.com/office/drawing/2014/main" id="{0280228B-350A-A5C7-E54E-E9FD99D6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77" y="3373694"/>
            <a:ext cx="6194323" cy="3484306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Cím 1">
            <a:extLst>
              <a:ext uri="{FF2B5EF4-FFF2-40B4-BE49-F238E27FC236}">
                <a16:creationId xmlns:a16="http://schemas.microsoft.com/office/drawing/2014/main" id="{93B8F339-B2F2-3698-5EB6-3E853099F053}"/>
              </a:ext>
            </a:extLst>
          </p:cNvPr>
          <p:cNvSpPr txBox="1">
            <a:spLocks/>
          </p:cNvSpPr>
          <p:nvPr/>
        </p:nvSpPr>
        <p:spPr>
          <a:xfrm>
            <a:off x="424050" y="4076651"/>
            <a:ext cx="5157722" cy="16593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all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szilárddal</a:t>
            </a:r>
            <a:endParaRPr kumimoji="0" lang="hu-HU" sz="6600" b="1" i="1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85129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2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64" y="3431204"/>
            <a:ext cx="1714677" cy="17146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50" y="1822066"/>
            <a:ext cx="6111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08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http://hypechat.org/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64" y="5131258"/>
            <a:ext cx="1714677" cy="171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1" y="594687"/>
            <a:ext cx="1650172" cy="165017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35A8581-4A30-39B1-91DE-08526AA6A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1720" b="31720"/>
          <a:stretch/>
        </p:blipFill>
        <p:spPr>
          <a:xfrm>
            <a:off x="-36339" y="2766381"/>
            <a:ext cx="12393747" cy="1069532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2E616B1-F0C4-033B-8678-1B557D5DA94C}"/>
              </a:ext>
            </a:extLst>
          </p:cNvPr>
          <p:cNvSpPr txBox="1"/>
          <p:nvPr/>
        </p:nvSpPr>
        <p:spPr>
          <a:xfrm>
            <a:off x="6933667" y="5557709"/>
            <a:ext cx="3589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Felhőalapú infrastruktúra szolgáltatónk/platformunk 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(</a:t>
            </a:r>
            <a:r>
              <a:rPr kumimoji="0" lang="hu-H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application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 txBox="1">
            <a:spLocks/>
          </p:cNvSpPr>
          <p:nvPr/>
        </p:nvSpPr>
        <p:spPr>
          <a:xfrm>
            <a:off x="1033860" y="537351"/>
            <a:ext cx="9486483" cy="13802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Miért ezt a projekt ötletet választottuk?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3689" y="2449635"/>
            <a:ext cx="4274991" cy="2221978"/>
          </a:xfrm>
        </p:spPr>
        <p:txBody>
          <a:bodyPr numCol="1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 smtClean="0">
                <a:solidFill>
                  <a:srgbClr val="FFFFFF"/>
                </a:solidFill>
              </a:rPr>
              <a:t>1. </a:t>
            </a:r>
            <a:r>
              <a:rPr lang="hu-HU" sz="2800" b="1" dirty="0">
                <a:solidFill>
                  <a:srgbClr val="FFFFFF"/>
                </a:solidFill>
              </a:rPr>
              <a:t>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2</a:t>
            </a:r>
            <a:r>
              <a:rPr lang="hu-HU" sz="2800" b="1" dirty="0" smtClean="0">
                <a:solidFill>
                  <a:srgbClr val="FFFFFF"/>
                </a:solidFill>
              </a:rPr>
              <a:t>. </a:t>
            </a:r>
            <a:r>
              <a:rPr lang="hu-HU" sz="2800" b="1" dirty="0">
                <a:solidFill>
                  <a:srgbClr val="FFFFFF"/>
                </a:solidFill>
              </a:rPr>
              <a:t>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 smtClean="0">
                <a:solidFill>
                  <a:srgbClr val="FFFFFF"/>
                </a:solidFill>
              </a:rPr>
              <a:t>3. szempont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7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szeretnénk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elérni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0" y="1807983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funkciók:</a:t>
            </a:r>
            <a:endParaRPr lang="hu-H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</a:t>
            </a:r>
            <a:r>
              <a:rPr lang="hu-HU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saját igényük szerint </a:t>
            </a:r>
            <a:r>
              <a:rPr lang="en-US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endParaRPr lang="hu-HU" sz="2400" b="1" i="0" u="none" strike="noStrik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3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161</Words>
  <Application>Microsoft Office PowerPoint</Application>
  <PresentationFormat>Szélesvásznú</PresentationFormat>
  <Paragraphs>42</Paragraphs>
  <Slides>15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6</vt:i4>
      </vt:variant>
      <vt:variant>
        <vt:lpstr>Diacímek</vt:lpstr>
      </vt:variant>
      <vt:variant>
        <vt:i4>15</vt:i4>
      </vt:variant>
    </vt:vector>
  </HeadingPairs>
  <TitlesOfParts>
    <vt:vector size="26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3_Szelet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CSAPATON BELÜLI MUNKAMEGOSZTÁS</vt:lpstr>
      <vt:lpstr>PowerPoint-bemutató</vt:lpstr>
      <vt:lpstr>Személyes meeting</vt:lpstr>
      <vt:lpstr>Személyes meeting szilárddal</vt:lpstr>
      <vt:lpstr>Bemutatkozik: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15</cp:revision>
  <dcterms:created xsi:type="dcterms:W3CDTF">2023-02-27T07:19:01Z</dcterms:created>
  <dcterms:modified xsi:type="dcterms:W3CDTF">2023-02-28T07:38:03Z</dcterms:modified>
</cp:coreProperties>
</file>